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7" r:id="rId7"/>
    <p:sldId id="261" r:id="rId8"/>
    <p:sldId id="266" r:id="rId9"/>
    <p:sldId id="269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5" autoAdjust="0"/>
    <p:restoredTop sz="94660"/>
  </p:normalViewPr>
  <p:slideViewPr>
    <p:cSldViewPr snapToGrid="0">
      <p:cViewPr varScale="1">
        <p:scale>
          <a:sx n="35" d="100"/>
          <a:sy n="35" d="100"/>
        </p:scale>
        <p:origin x="78" y="300"/>
      </p:cViewPr>
      <p:guideLst>
        <p:guide orient="horz" pos="22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27046-9A46-3341-8E73-8DBD654CF49C}" type="datetimeFigureOut">
              <a:rPr kumimoji="1" lang="ko-KR" altLang="en-US" smtClean="0"/>
              <a:t>2017-03-16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2D99E-EFAC-1C4F-9C78-EE1FA96784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499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2D99E-EFAC-1C4F-9C78-EE1FA96784F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14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9B093-9817-4D5E-BF24-7816212B7A15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90E9-3339-4B10-AF54-DDEBA8274C5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4a"/><Relationship Id="rId7" Type="http://schemas.openxmlformats.org/officeDocument/2006/relationships/image" Target="../media/image6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microsoft.com/office/2007/relationships/media" Target="../media/media12.m4a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audio" Target="../media/media12.m4a"/><Relationship Id="rId9" Type="http://schemas.openxmlformats.org/officeDocument/2006/relationships/image" Target="../media/image11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0"/>
            <a:ext cx="1219182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0"/>
            <a:ext cx="12191821" cy="6858000"/>
          </a:xfrm>
          <a:prstGeom prst="rect">
            <a:avLst/>
          </a:prstGeom>
        </p:spPr>
      </p:pic>
      <p:pic>
        <p:nvPicPr>
          <p:cNvPr id="9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935" y="5220622"/>
            <a:ext cx="609600" cy="609600"/>
          </a:xfrm>
          <a:prstGeom prst="rect">
            <a:avLst/>
          </a:prstGeom>
        </p:spPr>
      </p:pic>
      <p:pic>
        <p:nvPicPr>
          <p:cNvPr id="7" name="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935" y="603931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888" y="0"/>
            <a:ext cx="335382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21" y="1435102"/>
            <a:ext cx="1836970" cy="317501"/>
          </a:xfrm>
          <a:prstGeom prst="rect">
            <a:avLst/>
          </a:prstGeom>
        </p:spPr>
      </p:pic>
      <p:cxnSp>
        <p:nvCxnSpPr>
          <p:cNvPr id="6" name="꺾인 연결선[E] 5"/>
          <p:cNvCxnSpPr/>
          <p:nvPr/>
        </p:nvCxnSpPr>
        <p:spPr>
          <a:xfrm rot="10800000">
            <a:off x="3126191" y="1549401"/>
            <a:ext cx="1622457" cy="3833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4623955" y="1766455"/>
            <a:ext cx="1028700" cy="2805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623955" y="1593852"/>
            <a:ext cx="1230745" cy="1726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꺾인 연결선[E] 12"/>
          <p:cNvCxnSpPr>
            <a:stCxn id="9" idx="2"/>
          </p:cNvCxnSpPr>
          <p:nvPr/>
        </p:nvCxnSpPr>
        <p:spPr>
          <a:xfrm rot="10800000">
            <a:off x="3390901" y="787400"/>
            <a:ext cx="1233055" cy="8927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829755" y="614403"/>
            <a:ext cx="275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0070C0"/>
                </a:solidFill>
              </a:rPr>
              <a:t>전통무늬 디자인과 활용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1105" y="2019011"/>
            <a:ext cx="1125617" cy="3572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왼쪽 화살표[L] 20"/>
          <p:cNvSpPr/>
          <p:nvPr/>
        </p:nvSpPr>
        <p:spPr>
          <a:xfrm>
            <a:off x="2909967" y="3835400"/>
            <a:ext cx="1838681" cy="165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07" y="2374900"/>
            <a:ext cx="863600" cy="3505200"/>
          </a:xfrm>
          <a:prstGeom prst="rect">
            <a:avLst/>
          </a:prstGeo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8647" y="55917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68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4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820" cy="6858000"/>
          </a:xfr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5188974"/>
            <a:ext cx="609600" cy="60960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608985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"/>
            <a:ext cx="12192000" cy="6858101"/>
          </a:xfr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5129980"/>
            <a:ext cx="609600" cy="609600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599399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01" y="1825625"/>
            <a:ext cx="7735598" cy="43513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821" cy="6858000"/>
          </a:xfrm>
          <a:prstGeom prst="rect">
            <a:avLst/>
          </a:prstGeo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701" y="5188974"/>
            <a:ext cx="609600" cy="609600"/>
          </a:xfrm>
          <a:prstGeom prst="rect">
            <a:avLst/>
          </a:prstGeom>
        </p:spPr>
      </p:pic>
      <p:pic>
        <p:nvPicPr>
          <p:cNvPr id="6" name="녹음한 소리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701" y="602348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101"/>
          </a:xfr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4982497"/>
            <a:ext cx="609600" cy="609600"/>
          </a:xfrm>
          <a:prstGeom prst="rect">
            <a:avLst/>
          </a:prstGeom>
        </p:spPr>
      </p:pic>
      <p:pic>
        <p:nvPicPr>
          <p:cNvPr id="5" name="녹음한 소리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06358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25900" y="1697990"/>
            <a:ext cx="3476625" cy="3462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2965450"/>
            <a:ext cx="1607820" cy="141922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509510" y="7620"/>
            <a:ext cx="2659380" cy="2192655"/>
            <a:chOff x="10553" y="40"/>
            <a:chExt cx="4188" cy="3453"/>
          </a:xfrm>
        </p:grpSpPr>
        <p:pic>
          <p:nvPicPr>
            <p:cNvPr id="9" name="Picture 8" descr="KakaoTalk_20170314_2135522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59" y="511"/>
              <a:ext cx="2983" cy="298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553" y="40"/>
              <a:ext cx="2451" cy="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760" y="111760"/>
            <a:ext cx="1209040" cy="1419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660" y="5221605"/>
            <a:ext cx="2136140" cy="1326515"/>
          </a:xfrm>
          <a:prstGeom prst="rect">
            <a:avLst/>
          </a:prstGeom>
        </p:spPr>
      </p:pic>
      <p:pic>
        <p:nvPicPr>
          <p:cNvPr id="19" name="Picture 18" descr="KakaoTalk_20170314_2137395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7950" y="4971415"/>
            <a:ext cx="1795780" cy="182753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43890" y="2424430"/>
            <a:ext cx="1839595" cy="2129155"/>
            <a:chOff x="1346" y="3582"/>
            <a:chExt cx="2897" cy="3353"/>
          </a:xfrm>
        </p:grpSpPr>
        <p:pic>
          <p:nvPicPr>
            <p:cNvPr id="18" name="Picture 17" descr="KakaoTalk_20170314_21433748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1639" y="3582"/>
              <a:ext cx="2604" cy="2604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346" y="5883"/>
              <a:ext cx="2451" cy="1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3874135" y="1613535"/>
            <a:ext cx="3779520" cy="3779520"/>
          </a:xfrm>
          <a:prstGeom prst="ellipse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1489514483_Arrow_Bac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980000">
            <a:off x="7653655" y="3271520"/>
            <a:ext cx="1355725" cy="806450"/>
          </a:xfrm>
          <a:prstGeom prst="rect">
            <a:avLst/>
          </a:prstGeom>
        </p:spPr>
      </p:pic>
      <p:pic>
        <p:nvPicPr>
          <p:cNvPr id="33" name="Picture 32" descr="1489514483_Arrow_Bac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8410" y="2964180"/>
            <a:ext cx="1355725" cy="806450"/>
          </a:xfrm>
          <a:prstGeom prst="rect">
            <a:avLst/>
          </a:prstGeom>
        </p:spPr>
      </p:pic>
      <p:pic>
        <p:nvPicPr>
          <p:cNvPr id="34" name="Picture 33" descr="1489514483_Arrow_Bac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820000">
            <a:off x="3025140" y="1634490"/>
            <a:ext cx="1355725" cy="806450"/>
          </a:xfrm>
          <a:prstGeom prst="rect">
            <a:avLst/>
          </a:prstGeom>
        </p:spPr>
      </p:pic>
      <p:pic>
        <p:nvPicPr>
          <p:cNvPr id="35" name="Picture 34" descr="1489514483_Arrow_Bac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560000">
            <a:off x="3055620" y="4668520"/>
            <a:ext cx="1355725" cy="806450"/>
          </a:xfrm>
          <a:prstGeom prst="rect">
            <a:avLst/>
          </a:prstGeom>
        </p:spPr>
      </p:pic>
      <p:pic>
        <p:nvPicPr>
          <p:cNvPr id="36" name="Picture 35" descr="1489514483_Arrow_Bac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260000">
            <a:off x="6826885" y="1441450"/>
            <a:ext cx="1355725" cy="806450"/>
          </a:xfrm>
          <a:prstGeom prst="rect">
            <a:avLst/>
          </a:prstGeom>
        </p:spPr>
      </p:pic>
      <p:pic>
        <p:nvPicPr>
          <p:cNvPr id="37" name="Picture 36" descr="1489514483_Arrow_Bac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320000">
            <a:off x="6414770" y="5231765"/>
            <a:ext cx="1355725" cy="806450"/>
          </a:xfrm>
          <a:prstGeom prst="rect">
            <a:avLst/>
          </a:prstGeom>
        </p:spPr>
      </p:pic>
      <p:pic>
        <p:nvPicPr>
          <p:cNvPr id="2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1583" y="5160010"/>
            <a:ext cx="609600" cy="609600"/>
          </a:xfrm>
          <a:prstGeom prst="rect">
            <a:avLst/>
          </a:prstGeo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9316" y="598958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6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"/>
            <a:ext cx="12192000" cy="6858101"/>
          </a:xfrm>
        </p:spPr>
      </p:pic>
      <p:pic>
        <p:nvPicPr>
          <p:cNvPr id="5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5247968"/>
            <a:ext cx="609600" cy="609600"/>
          </a:xfrm>
          <a:prstGeom prst="rect">
            <a:avLst/>
          </a:prstGeo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05298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자동차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857845"/>
          </a:xfrm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48" y="79121"/>
            <a:ext cx="3310352" cy="6778879"/>
          </a:xfrm>
        </p:spPr>
      </p:pic>
      <p:sp>
        <p:nvSpPr>
          <p:cNvPr id="8" name="모서리가 둥근 직사각형 7"/>
          <p:cNvSpPr/>
          <p:nvPr/>
        </p:nvSpPr>
        <p:spPr>
          <a:xfrm>
            <a:off x="3564524" y="4076700"/>
            <a:ext cx="1413876" cy="16764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4978400" y="3897820"/>
            <a:ext cx="1686066" cy="125838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6" y="2441914"/>
            <a:ext cx="2266667" cy="271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932" y="6075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5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7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4</Words>
  <Application>Microsoft Office PowerPoint</Application>
  <PresentationFormat>와이드스크린</PresentationFormat>
  <Paragraphs>2</Paragraphs>
  <Slides>10</Slides>
  <Notes>1</Notes>
  <HiddenSlides>0</HiddenSlides>
  <MMClips>18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남혜인</cp:lastModifiedBy>
  <cp:revision>38</cp:revision>
  <dcterms:created xsi:type="dcterms:W3CDTF">2017-02-10T09:42:00Z</dcterms:created>
  <dcterms:modified xsi:type="dcterms:W3CDTF">2017-03-16T12:21:26Z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1033-10.2.0.5811</vt:lpwstr>
  </property>
</Properties>
</file>